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007" autoAdjust="0"/>
  </p:normalViewPr>
  <p:slideViewPr>
    <p:cSldViewPr>
      <p:cViewPr>
        <p:scale>
          <a:sx n="50" d="100"/>
          <a:sy n="50" d="100"/>
        </p:scale>
        <p:origin x="-2538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611560" y="3501008"/>
            <a:ext cx="82089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 Ing.  José Gustavo Balcázar García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 – junio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6" y="1772816"/>
            <a:ext cx="85689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Tasa de rendimiento </a:t>
            </a:r>
            <a:r>
              <a:rPr lang="es-MX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mínimo </a:t>
            </a:r>
            <a:r>
              <a:rPr lang="es-MX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aceptable</a:t>
            </a:r>
            <a:endParaRPr lang="es-MX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9no EPI Material Didáctico 3nov2015\Tasa de Rendimiento Mínima Aceptable (TRMA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8572"/>
            <a:ext cx="8968680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77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26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61</cp:revision>
  <dcterms:created xsi:type="dcterms:W3CDTF">2012-12-04T21:22:09Z</dcterms:created>
  <dcterms:modified xsi:type="dcterms:W3CDTF">2016-05-10T17:16:25Z</dcterms:modified>
</cp:coreProperties>
</file>